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E9F5-0958-ED68-967E-27421F753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F1EBD-1426-FB73-233C-B148FABEF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7749-965F-8382-0FE1-7E045156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84AEA-890B-8101-522D-534C9403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99430-B9A5-E84D-FA6C-D7C89B38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8736-9B06-2442-AB41-A3A8F500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04D4C-14F4-2C34-A58C-A0871EDC7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94D24-BD26-3C1F-37FE-BB0F7150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3430-509F-A845-D6F3-387B4266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30BEF-96B5-7E0A-3872-E2D60445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9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D9915-3735-DD61-0446-87FBF84E8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87FB8B-EE01-F8D8-88FC-5F3BA7548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05125-7B03-41A7-7B41-CF08A706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B80BD-D559-E1A4-D379-F82DFE34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6FFF-8674-A66A-A303-BFD85707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5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D205-47FB-317C-C818-4083B22C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50A52-1631-15E6-E601-A04857AE1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8711E-1938-FB8A-11A9-88EB0E49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6651E-B01D-16BD-6DD2-3D24809A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A25E-B3E1-FCAA-04BD-97EC259B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7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103F-40CD-E233-CC5E-72F46763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25B62-EFFA-EC58-8377-F1EC17AC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9972-0F3B-355E-47C8-0A2B63A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63B7-1540-EA7D-7B85-E09E875A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FF690-DE7F-C475-8E1F-122FA3D8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0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D44B-6DF6-7FDD-4B6D-9DED59E5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2859-4B62-C2BC-E976-3C2112CF3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35259-ABFC-F75C-8BAA-1266C9100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CD5E8-5C52-E8F9-6402-6F60CBEB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04DC9-0F90-4F7C-C955-F9EDA8F4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E6700-3B9F-86D2-BA77-98B13522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8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90DF3-6D09-A2AA-FBB9-34AD4117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2A0C-4ECB-C174-2548-F327B7FA6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2974C-DFB8-00C6-2351-9F8DB4098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074A67-0CA8-5E8B-7D2E-BBE7E50F0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31128B-033C-AC57-3AD6-03060589D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780A0-D1C6-FAB4-1104-29974E49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1DB96-1483-3CB2-CDA0-30B303A9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32C50-4862-F3DC-4FDC-02A45CFA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5F60-8FB6-8EA5-7818-F9CB78EB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72813-4B4E-7A2F-D542-9F1F4642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B01CD-EE76-E041-64F5-A9611B3D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A4427-B5E1-EE9A-188A-4F5EA6D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B6726-CDAB-B8E6-2D60-E59D223A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E82C6-EE5F-76D3-D52A-F26CAA58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03412-AA2F-C034-9EB1-CA24688F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2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A54C-6D5A-F37D-46AD-FDB85D1A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B0DE4-4B79-24DB-280F-50F2F2069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9FF3C-D54D-AD2E-FD4D-DFC23C955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FE56E-B01F-BCC2-AFEC-FE8FC3B1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90ED6-EFE1-A452-2982-B7CB4A42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6FAF0-883E-9799-9148-3175ED9B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2B02-9E24-47D9-DB9B-1BA886DE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840DE6-1F32-E697-5B04-7C6F044A3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90AFA-0FBD-01B0-564D-C2DAF2154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71D85-368B-B791-D471-E792D723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B8AD1-8629-097C-4D0E-4B023628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8C12F-EF38-1EBD-AEBF-85F12D71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5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6A75B-251A-05A9-BC40-193FB9CF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A837B-04EF-D67C-4CB7-D78E2BDD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0F959-67AD-6F74-14DF-4DCF7C9E3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63E6-9CEE-4F59-ADC9-86203D600369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6369C-13AB-4157-797E-788BF48D4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406C7-94DE-AC08-E990-69B1824D4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3BDA-5356-42B3-A8C3-7550C3F9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saac-online.org/english/communication-acces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saac-online.org/english/communication-acces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saac-online.org/english/communication-acc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0E0A-2717-4D1B-E939-4993FDF2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019" y="84959"/>
            <a:ext cx="6082981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Slides Guidelines for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17A13-52FF-79D2-439F-ED4DC831B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2084" cy="3808259"/>
          </a:xfrm>
          <a:solidFill>
            <a:schemeClr val="accent4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Hi, my name is _____ and the title of my session is ____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Before I start,  I want to remind you about the accessibility guidelines we are following during this conference.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want to ensure everyone´s voice is heard, so during the interactive sessions, feel free to participate by using your voice, your AAC, or a communication assistant.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volunteer will let me know if they notice anyone who wants to participate and needs more time or help.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will be pacing myself and describing my visual supports.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access my handouts at _________. </a:t>
            </a:r>
            <a:endParaRPr lang="en-US" dirty="0">
              <a:latin typeface="Arial" panose="020B0604020202020204" pitchFamily="34" charset="0"/>
              <a:ea typeface="Sans Serif Collection" panose="020B0502040504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472B07-2BFE-09E2-1E70-39806A9BB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2" y="0"/>
            <a:ext cx="1885335" cy="17816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C14680-B4F1-18E7-8BFF-76F3C343D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6979" y="191433"/>
            <a:ext cx="3475021" cy="11126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349811-5ABD-CDB6-C09D-A3DE8DE172FC}"/>
              </a:ext>
            </a:extLst>
          </p:cNvPr>
          <p:cNvSpPr txBox="1"/>
          <p:nvPr/>
        </p:nvSpPr>
        <p:spPr>
          <a:xfrm>
            <a:off x="98322" y="5850194"/>
            <a:ext cx="1185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information, visit </a:t>
            </a:r>
            <a:r>
              <a:rPr lang="en-US" dirty="0">
                <a:hlinkClick r:id="rId4"/>
              </a:rPr>
              <a:t>https://isaac-online.org/english/communication-access/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547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0E0A-2717-4D1B-E939-4993FDF2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019" y="84959"/>
            <a:ext cx="6082981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Accessibility Guidelines for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17A13-52FF-79D2-439F-ED4DC831B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Presenters who do not use AAC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inclusive and respectful language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Face the audience so people can see and hear the presenters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Speaking at a normal rate, neither too slowly nor too quickly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asked a question by someone not using a microphone, repeat the question into the microphone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Allowing sufficient time to receive questions from participants who use AAC and to answer their questions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472B07-2BFE-09E2-1E70-39806A9BB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2" y="0"/>
            <a:ext cx="1885335" cy="17816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7FB39-200F-6615-5991-F14A27B07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Presenters who use AAC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 the organizer of the event about additional accessibility requirements they may need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 how best to communicate during the presentation and Q&amp;A period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 the device ahead of time &amp; time the presentation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Positioning a mic to pick up your speaker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Decide how to advance slides via accessible remote control/assistant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C14680-B4F1-18E7-8BFF-76F3C343D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6979" y="191433"/>
            <a:ext cx="3475021" cy="11126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D2FDDE9-745F-A375-841F-A4A1078D4F97}"/>
              </a:ext>
            </a:extLst>
          </p:cNvPr>
          <p:cNvSpPr txBox="1"/>
          <p:nvPr/>
        </p:nvSpPr>
        <p:spPr>
          <a:xfrm>
            <a:off x="196644" y="6220985"/>
            <a:ext cx="11995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information, visit </a:t>
            </a:r>
            <a:r>
              <a:rPr lang="en-US" dirty="0">
                <a:hlinkClick r:id="rId4"/>
              </a:rPr>
              <a:t>https://isaac-online.org/english/communication-access/</a:t>
            </a:r>
            <a:r>
              <a:rPr lang="en-US" dirty="0"/>
              <a:t> 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49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0E0A-2717-4D1B-E939-4993FDF2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019" y="84959"/>
            <a:ext cx="6082981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Slides Guidelines for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17A13-52FF-79D2-439F-ED4DC831B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2084" cy="3808259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sans serif font (e.g., Arial, Calibri) that is at least 22 point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light-colored background with dark text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Describe all meaningful graphics, such as photos, images, charts, and illustrations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only short sentences and/or bulleted phrases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Addressing all the information shown on the slides</a:t>
            </a:r>
            <a:endParaRPr lang="en-US" dirty="0">
              <a:latin typeface="Arial" panose="020B0604020202020204" pitchFamily="34" charset="0"/>
              <a:ea typeface="Sans Serif Collection" panose="020B0502040504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472B07-2BFE-09E2-1E70-39806A9BB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2" y="0"/>
            <a:ext cx="1885335" cy="17816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C14680-B4F1-18E7-8BFF-76F3C343D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6979" y="191433"/>
            <a:ext cx="3475021" cy="11126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349811-5ABD-CDB6-C09D-A3DE8DE172FC}"/>
              </a:ext>
            </a:extLst>
          </p:cNvPr>
          <p:cNvSpPr txBox="1"/>
          <p:nvPr/>
        </p:nvSpPr>
        <p:spPr>
          <a:xfrm>
            <a:off x="98322" y="5850194"/>
            <a:ext cx="1185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information, </a:t>
            </a:r>
            <a:r>
              <a:rPr lang="en-US" dirty="0">
                <a:hlinkClick r:id="rId4"/>
              </a:rPr>
              <a:t>https://isaac-online.org/english</a:t>
            </a:r>
            <a:r>
              <a:rPr lang="en-US">
                <a:hlinkClick r:id="rId4"/>
              </a:rPr>
              <a:t>/communication-access/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9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349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Slides Guidelines for Presenters</vt:lpstr>
      <vt:lpstr>Accessibility Guidelines for Presenters</vt:lpstr>
      <vt:lpstr>Slides Guidelines for Presenters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Guidelines for Presenters</dc:title>
  <dc:creator>Yoo Sun Chung</dc:creator>
  <cp:lastModifiedBy>Gabriela Berlanga</cp:lastModifiedBy>
  <cp:revision>5</cp:revision>
  <dcterms:created xsi:type="dcterms:W3CDTF">2023-06-29T20:54:08Z</dcterms:created>
  <dcterms:modified xsi:type="dcterms:W3CDTF">2024-02-28T17:32:34Z</dcterms:modified>
</cp:coreProperties>
</file>